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66" r:id="rId2"/>
    <p:sldId id="260" r:id="rId3"/>
    <p:sldId id="258" r:id="rId4"/>
    <p:sldId id="259" r:id="rId5"/>
    <p:sldId id="265" r:id="rId6"/>
    <p:sldId id="257" r:id="rId7"/>
    <p:sldId id="262" r:id="rId8"/>
    <p:sldId id="261" r:id="rId9"/>
    <p:sldId id="264" r:id="rId10"/>
    <p:sldId id="263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6" r:id="rId19"/>
    <p:sldId id="279" r:id="rId20"/>
    <p:sldId id="278" r:id="rId21"/>
    <p:sldId id="277" r:id="rId22"/>
    <p:sldId id="285" r:id="rId23"/>
    <p:sldId id="280" r:id="rId24"/>
    <p:sldId id="286" r:id="rId25"/>
    <p:sldId id="281" r:id="rId26"/>
    <p:sldId id="288" r:id="rId27"/>
    <p:sldId id="289" r:id="rId28"/>
    <p:sldId id="282" r:id="rId29"/>
    <p:sldId id="283" r:id="rId30"/>
    <p:sldId id="284" r:id="rId31"/>
    <p:sldId id="290" r:id="rId32"/>
    <p:sldId id="291" r:id="rId33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3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mc="http://schemas.openxmlformats.org/markup-compatibility/2006" xmlns:p14="http://schemas.microsoft.com/office/powerpoint/2010/main" xmlns:p15="http://schemas.microsoft.com/office/powerpoint/2012/main" xmlns:pr="smNativeData" xmlns="smNativeData" dt="1731932615" val="1206" rev64="64" revOS="4"/>
      <pr:smFileRevision xmlns:mc="http://schemas.openxmlformats.org/markup-compatibility/2006" xmlns:p14="http://schemas.microsoft.com/office/powerpoint/2010/main" xmlns:p15="http://schemas.microsoft.com/office/powerpoint/2012/main" xmlns:pr="smNativeData" xmlns="smNativeData" dt="1731932615" val="0"/>
      <pr:guideOptions xmlns:mc="http://schemas.openxmlformats.org/markup-compatibility/2006" xmlns:p14="http://schemas.microsoft.com/office/powerpoint/2010/main" xmlns:p15="http://schemas.microsoft.com/office/powerpoint/2012/main" xmlns:pr="smNativeData" xmlns="smNativeData" dt="1731932615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4187" autoAdjust="0"/>
  </p:normalViewPr>
  <p:slideViewPr>
    <p:cSldViewPr>
      <p:cViewPr varScale="1">
        <p:scale>
          <a:sx n="93" d="100"/>
          <a:sy n="93" d="100"/>
        </p:scale>
        <p:origin x="701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>
      <p:cViewPr>
        <p:scale>
          <a:sx n="62" d="100"/>
          <a:sy n="62" d="100"/>
        </p:scale>
        <p:origin x="1005" y="21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1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ВерхнегоКолонтитул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AIAABAAAAAmAAAACAAAAP//////////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AAAAAAwKgAA0AIAABAAAAAmAAAACAAAAP//////////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683-CDD6-9010-987D-3B45A8336E6E}" type="datetime1">
              <a:t>27.03.2025</a:t>
            </a:fld>
            <a:endParaRPr/>
          </a:p>
        </p:txBody>
      </p:sp>
      <p:sp>
        <p:nvSpPr>
          <p:cNvPr id="4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//////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//////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Щелкните для редактирования основных стилей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HA1AABIEgAAQDgAABAAAAAmAAAACAAAAP//////////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HA1AAAwKgAAQDgAABAAAAAmAAAACAAAAP//////////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9C5E-10D6-906A-987D-E63FD2336EB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4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10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Oc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68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7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72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KHA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57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6-98D6-9040-987D-6E15F8336E3B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gG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F3CD-83D6-9005-987D-7550BD336E2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9F0-BED6-902F-987D-487A97336E1D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AA0-EED6-905C-987D-1809E4336E4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C07F-31D6-9036-987D-C7638E336E92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CAA-E4D6-901A-987D-124FA2336E4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JKL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1C1-8FD6-9047-987D-7912FF336E2C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94B-05D6-904F-987D-F31AF7336EA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uT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UY0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o8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3-9DD6-9040-987D-6B15F8336E3E}" type="datetime1">
              <a:t>27.03.2025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3C5-8BD6-9055-987D-7D00ED336E2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075-3BD6-9006-987D-CD53BE336E98}" type="datetime1">
              <a:t>27.03.2025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6BA-F4D6-9010-987D-0245A8336E5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A488-C6D6-9052-987D-3007EA336E65}" type="datetime1">
              <a:t>27.03.2025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921-6FD6-907F-987D-992AC7336EC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t>27.03.2025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9E94-DAD6-9068-987D-2C3DD0336E79}" type="datetime1">
              <a:t>27.03.2025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FC9-87D6-9049-987D-711CF1336E2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013-5DD6-9026-987D-AB739E336EFE}" type="datetime1">
              <a:t>27.03.2025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57B-35D6-9013-987D-C346AB336E9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B64-2AD6-901D-987D-DC48A5336E89}" type="datetime1">
              <a:t>27.03.2025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F43E-70D6-9002-987D-8657BA336ED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1.jpeg"/><Relationship Id="rId21" Type="http://schemas.openxmlformats.org/officeDocument/2006/relationships/image" Target="../media/image78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85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7.jpeg"/><Relationship Id="rId24" Type="http://schemas.openxmlformats.org/officeDocument/2006/relationships/image" Target="../media/image81.jpeg"/><Relationship Id="rId5" Type="http://schemas.openxmlformats.org/officeDocument/2006/relationships/image" Target="../media/image59.jpeg"/><Relationship Id="rId15" Type="http://schemas.openxmlformats.org/officeDocument/2006/relationships/image" Target="../media/image71.jpeg"/><Relationship Id="rId23" Type="http://schemas.openxmlformats.org/officeDocument/2006/relationships/image" Target="../media/image80.jpeg"/><Relationship Id="rId10" Type="http://schemas.openxmlformats.org/officeDocument/2006/relationships/image" Target="../media/image66.jpeg"/><Relationship Id="rId19" Type="http://schemas.openxmlformats.org/officeDocument/2006/relationships/image" Target="../media/image87.jpeg"/><Relationship Id="rId4" Type="http://schemas.openxmlformats.org/officeDocument/2006/relationships/image" Target="../media/image62.jpeg"/><Relationship Id="rId9" Type="http://schemas.openxmlformats.org/officeDocument/2006/relationships/image" Target="../media/image86.jpeg"/><Relationship Id="rId14" Type="http://schemas.openxmlformats.org/officeDocument/2006/relationships/image" Target="../media/image70.jpeg"/><Relationship Id="rId22" Type="http://schemas.openxmlformats.org/officeDocument/2006/relationships/image" Target="../media/image7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9.pn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8.emf"/><Relationship Id="rId11" Type="http://schemas.openxmlformats.org/officeDocument/2006/relationships/image" Target="../media/image95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4.jpeg"/><Relationship Id="rId4" Type="http://schemas.openxmlformats.org/officeDocument/2006/relationships/image" Target="../media/image90.emf"/><Relationship Id="rId9" Type="http://schemas.openxmlformats.org/officeDocument/2006/relationships/image" Target="../media/image9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105.emf"/><Relationship Id="rId12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8.png"/><Relationship Id="rId4" Type="http://schemas.openxmlformats.org/officeDocument/2006/relationships/image" Target="../media/image103.emf"/><Relationship Id="rId9" Type="http://schemas.openxmlformats.org/officeDocument/2006/relationships/image" Target="../media/image10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110.png"/><Relationship Id="rId3" Type="http://schemas.openxmlformats.org/officeDocument/2006/relationships/image" Target="../media/image111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8.png"/><Relationship Id="rId5" Type="http://schemas.openxmlformats.org/officeDocument/2006/relationships/image" Target="../media/image103.emf"/><Relationship Id="rId10" Type="http://schemas.openxmlformats.org/officeDocument/2006/relationships/image" Target="../media/image10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NoFAACrAQAAbiYAALsP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71145"/>
            <a:ext cx="529590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3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LYFAAAJEgAA6goAANgV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" y="2931795"/>
            <a:ext cx="845820" cy="619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FALAAD1EQAAfQ8AAHUV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838960" y="2919095"/>
            <a:ext cx="678815" cy="568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5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CYQAADpEAAA/BUAAIEV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625090" y="2748915"/>
            <a:ext cx="948690" cy="746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6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BcWAACxEAAAMxsAAFIVAAAQAAAAJgAAAAgAAAD//////////zAAAAAUAAAAAAAAAAAA//8AAAEAAAD//wAAAQA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590925" y="2713355"/>
            <a:ext cx="830580" cy="752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7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AsbAACJEQAAFyAAADsVAAAQAAAAJgAAAAgAAAD//////////zAAAAAUAAAAAAAAAAAA//8AAAEAAAD//wAAAQA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4396105" y="2850515"/>
            <a:ext cx="820420" cy="600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Изображение8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DogAAB4EQAAlCUAAGIVAAAQAAAAJgAAAAgAAAD//////////zAAAAAUAAAAAAAAAAAA//8AAAEAAAD//wAAAQA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0" y="2839720"/>
            <a:ext cx="869950" cy="6362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ABBB80-4457-1D2F-787B-4F4CAC464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471" y="4014123"/>
            <a:ext cx="4932199" cy="24571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79D4F-D257-EFC2-0DF0-D4FC0D1916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964" y="3870325"/>
            <a:ext cx="4811697" cy="248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0" y="600501"/>
            <a:ext cx="5941374" cy="6109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1651" b="4432"/>
          <a:stretch/>
        </p:blipFill>
        <p:spPr>
          <a:xfrm>
            <a:off x="921000" y="26250"/>
            <a:ext cx="5175000" cy="3402750"/>
          </a:xfrm>
          <a:prstGeom prst="rect">
            <a:avLst/>
          </a:prstGeom>
          <a:ln>
            <a:noFill/>
          </a:ln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rPr lang="ru-RU" smtClean="0"/>
              <a:t>27.03.2025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rPr lang="ru-RU" smtClean="0"/>
              <a:t>11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4439" r="1992" b="4819"/>
          <a:stretch/>
        </p:blipFill>
        <p:spPr>
          <a:xfrm>
            <a:off x="6095999" y="26251"/>
            <a:ext cx="4950001" cy="3383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00" y="3429000"/>
            <a:ext cx="5266316" cy="35402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4054" t="331" r="2021"/>
          <a:stretch/>
        </p:blipFill>
        <p:spPr>
          <a:xfrm>
            <a:off x="6068358" y="3438217"/>
            <a:ext cx="4977642" cy="3531082"/>
          </a:xfrm>
          <a:prstGeom prst="rect">
            <a:avLst/>
          </a:prstGeom>
        </p:spPr>
      </p:pic>
      <p:sp>
        <p:nvSpPr>
          <p:cNvPr id="13" name="Блок-схема: узел 12"/>
          <p:cNvSpPr/>
          <p:nvPr/>
        </p:nvSpPr>
        <p:spPr>
          <a:xfrm>
            <a:off x="3581400" y="1179000"/>
            <a:ext cx="174600" cy="135000"/>
          </a:xfrm>
          <a:prstGeom prst="flowChartConnector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Блок-схема: узел 13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Блок-схема: узел 14"/>
          <p:cNvSpPr/>
          <p:nvPr/>
        </p:nvSpPr>
        <p:spPr>
          <a:xfrm>
            <a:off x="8458499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8458499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Блок-схема: узел 16"/>
          <p:cNvSpPr/>
          <p:nvPr/>
        </p:nvSpPr>
        <p:spPr>
          <a:xfrm>
            <a:off x="3497850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3497850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8602"/>
              </p:ext>
            </p:extLst>
          </p:nvPr>
        </p:nvGraphicFramePr>
        <p:xfrm>
          <a:off x="669250" y="38418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88230"/>
              </p:ext>
            </p:extLst>
          </p:nvPr>
        </p:nvGraphicFramePr>
        <p:xfrm>
          <a:off x="691122" y="377791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20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05086"/>
              </p:ext>
            </p:extLst>
          </p:nvPr>
        </p:nvGraphicFramePr>
        <p:xfrm>
          <a:off x="6655765" y="6812607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80481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1" r="2081" b="3872"/>
          <a:stretch/>
        </p:blipFill>
        <p:spPr>
          <a:xfrm>
            <a:off x="881188" y="0"/>
            <a:ext cx="5188627" cy="3429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038" r="1680" b="4110"/>
          <a:stretch/>
        </p:blipFill>
        <p:spPr>
          <a:xfrm>
            <a:off x="6097660" y="0"/>
            <a:ext cx="4950000" cy="3416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1598"/>
          <a:stretch/>
        </p:blipFill>
        <p:spPr>
          <a:xfrm>
            <a:off x="888529" y="3416970"/>
            <a:ext cx="5198546" cy="355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4152" r="1671"/>
          <a:stretch/>
        </p:blipFill>
        <p:spPr>
          <a:xfrm>
            <a:off x="6079097" y="3416970"/>
            <a:ext cx="4968563" cy="35670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4652941"/>
            <a:ext cx="225572" cy="1828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4652941"/>
            <a:ext cx="225572" cy="182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1270862"/>
            <a:ext cx="225572" cy="1828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1270862"/>
            <a:ext cx="225572" cy="182896"/>
          </a:xfrm>
          <a:prstGeom prst="rect">
            <a:avLst/>
          </a:prstGeom>
        </p:spPr>
      </p:pic>
      <p:sp>
        <p:nvSpPr>
          <p:cNvPr id="12" name="Блок-схема: узел 11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1157"/>
              </p:ext>
            </p:extLst>
          </p:nvPr>
        </p:nvGraphicFramePr>
        <p:xfrm>
          <a:off x="682016" y="365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40789"/>
              </p:ext>
            </p:extLst>
          </p:nvPr>
        </p:nvGraphicFramePr>
        <p:xfrm>
          <a:off x="655479" y="3794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99727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3739"/>
              </p:ext>
            </p:extLst>
          </p:nvPr>
        </p:nvGraphicFramePr>
        <p:xfrm>
          <a:off x="6645277" y="6867629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483" r="2395" b="3399"/>
          <a:stretch/>
        </p:blipFill>
        <p:spPr>
          <a:xfrm>
            <a:off x="1483497" y="0"/>
            <a:ext cx="4590000" cy="3465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169" t="1597" r="1743" b="4019"/>
          <a:stretch/>
        </p:blipFill>
        <p:spPr>
          <a:xfrm>
            <a:off x="6096001" y="-11440"/>
            <a:ext cx="4365000" cy="34390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1802" r="2479"/>
          <a:stretch/>
        </p:blipFill>
        <p:spPr>
          <a:xfrm>
            <a:off x="1483497" y="3439952"/>
            <a:ext cx="4612502" cy="36017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5536" t="1897" r="2198"/>
          <a:stretch/>
        </p:blipFill>
        <p:spPr>
          <a:xfrm>
            <a:off x="6125456" y="3455251"/>
            <a:ext cx="4335545" cy="358643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78335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7716300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7716300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78335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19389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51323"/>
              </p:ext>
            </p:extLst>
          </p:nvPr>
        </p:nvGraphicFramePr>
        <p:xfrm>
          <a:off x="1779636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95119"/>
              </p:ext>
            </p:extLst>
          </p:nvPr>
        </p:nvGraphicFramePr>
        <p:xfrm>
          <a:off x="6229391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2048"/>
              </p:ext>
            </p:extLst>
          </p:nvPr>
        </p:nvGraphicFramePr>
        <p:xfrm>
          <a:off x="1254748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9798"/>
              </p:ext>
            </p:extLst>
          </p:nvPr>
        </p:nvGraphicFramePr>
        <p:xfrm>
          <a:off x="1249755" y="9900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2132" b="4301"/>
          <a:stretch/>
        </p:blipFill>
        <p:spPr>
          <a:xfrm>
            <a:off x="921000" y="51450"/>
            <a:ext cx="5175000" cy="3401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722" r="2400" b="3990"/>
          <a:stretch/>
        </p:blipFill>
        <p:spPr>
          <a:xfrm>
            <a:off x="6106200" y="69450"/>
            <a:ext cx="4916010" cy="338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2393"/>
          <a:stretch/>
        </p:blipFill>
        <p:spPr>
          <a:xfrm>
            <a:off x="920887" y="3445874"/>
            <a:ext cx="5164491" cy="35814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4094" r="2115"/>
          <a:stretch/>
        </p:blipFill>
        <p:spPr>
          <a:xfrm>
            <a:off x="6083429" y="3428999"/>
            <a:ext cx="4962571" cy="359829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8906325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15582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8906325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15582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17900"/>
              </p:ext>
            </p:extLst>
          </p:nvPr>
        </p:nvGraphicFramePr>
        <p:xfrm>
          <a:off x="1109229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81032"/>
              </p:ext>
            </p:extLst>
          </p:nvPr>
        </p:nvGraphicFramePr>
        <p:xfrm>
          <a:off x="6726000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76738"/>
              </p:ext>
            </p:extLst>
          </p:nvPr>
        </p:nvGraphicFramePr>
        <p:xfrm>
          <a:off x="692666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18797"/>
              </p:ext>
            </p:extLst>
          </p:nvPr>
        </p:nvGraphicFramePr>
        <p:xfrm>
          <a:off x="677429" y="5145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1932" b="4995"/>
          <a:stretch/>
        </p:blipFill>
        <p:spPr>
          <a:xfrm>
            <a:off x="849420" y="-26130"/>
            <a:ext cx="5246580" cy="34491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328" t="901" r="1881" b="4105"/>
          <a:stretch/>
        </p:blipFill>
        <p:spPr>
          <a:xfrm>
            <a:off x="6096000" y="0"/>
            <a:ext cx="4950000" cy="34516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257" r="2346"/>
          <a:stretch/>
        </p:blipFill>
        <p:spPr>
          <a:xfrm>
            <a:off x="849307" y="3413523"/>
            <a:ext cx="5231406" cy="3538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458" t="880" r="2884"/>
          <a:stretch/>
        </p:blipFill>
        <p:spPr>
          <a:xfrm>
            <a:off x="6088543" y="3419223"/>
            <a:ext cx="4957457" cy="3532902"/>
          </a:xfrm>
          <a:prstGeom prst="rect">
            <a:avLst/>
          </a:prstGeom>
        </p:spPr>
      </p:pic>
      <p:sp>
        <p:nvSpPr>
          <p:cNvPr id="9" name="Блок-схема: узел 8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267600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36835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8368350" y="1630231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2676000" y="1576922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2161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78701"/>
              </p:ext>
            </p:extLst>
          </p:nvPr>
        </p:nvGraphicFramePr>
        <p:xfrm>
          <a:off x="616257" y="3879697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97281"/>
              </p:ext>
            </p:extLst>
          </p:nvPr>
        </p:nvGraphicFramePr>
        <p:xfrm>
          <a:off x="616257" y="503478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68564"/>
              </p:ext>
            </p:extLst>
          </p:nvPr>
        </p:nvGraphicFramePr>
        <p:xfrm>
          <a:off x="1047566" y="6836763"/>
          <a:ext cx="5551096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93887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387774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30366"/>
              </p:ext>
            </p:extLst>
          </p:nvPr>
        </p:nvGraphicFramePr>
        <p:xfrm>
          <a:off x="6321000" y="6775922"/>
          <a:ext cx="5937791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422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4844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9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16</a:t>
            </a:fld>
            <a:endParaRPr lang="ru-RU"/>
          </a:p>
        </p:txBody>
      </p:sp>
      <p:pic>
        <p:nvPicPr>
          <p:cNvPr id="4" name="Picture 51"/>
          <p:cNvPicPr/>
          <p:nvPr/>
        </p:nvPicPr>
        <p:blipFill rotWithShape="1">
          <a:blip r:embed="rId3"/>
          <a:srcRect t="1590" r="1418" b="4332"/>
          <a:stretch/>
        </p:blipFill>
        <p:spPr>
          <a:xfrm>
            <a:off x="898326" y="83326"/>
            <a:ext cx="5206824" cy="33582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265" t="1329" r="1899" b="5646"/>
          <a:stretch/>
        </p:blipFill>
        <p:spPr>
          <a:xfrm>
            <a:off x="6096000" y="83326"/>
            <a:ext cx="5038350" cy="33289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1664" r="1506"/>
          <a:stretch/>
        </p:blipFill>
        <p:spPr>
          <a:xfrm>
            <a:off x="898326" y="3412275"/>
            <a:ext cx="5197674" cy="3445725"/>
          </a:xfrm>
          <a:prstGeom prst="rect">
            <a:avLst/>
          </a:prstGeom>
        </p:spPr>
      </p:pic>
      <p:pic>
        <p:nvPicPr>
          <p:cNvPr id="7" name="Picture 49"/>
          <p:cNvPicPr/>
          <p:nvPr/>
        </p:nvPicPr>
        <p:blipFill rotWithShape="1">
          <a:blip r:embed="rId6"/>
          <a:srcRect l="5219" t="1021" r="1323"/>
          <a:stretch/>
        </p:blipFill>
        <p:spPr>
          <a:xfrm>
            <a:off x="6133725" y="3412274"/>
            <a:ext cx="5000625" cy="3445725"/>
          </a:xfrm>
          <a:prstGeom prst="rect">
            <a:avLst/>
          </a:prstGeom>
        </p:spPr>
      </p:pic>
      <p:sp>
        <p:nvSpPr>
          <p:cNvPr id="8" name="Блок-схема: узел 7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9404349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4476000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9404349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4476000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4365"/>
              </p:ext>
            </p:extLst>
          </p:nvPr>
        </p:nvGraphicFramePr>
        <p:xfrm>
          <a:off x="1461002" y="6677189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09650"/>
              </p:ext>
            </p:extLst>
          </p:nvPr>
        </p:nvGraphicFramePr>
        <p:xfrm>
          <a:off x="6450600" y="6681796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71916"/>
              </p:ext>
            </p:extLst>
          </p:nvPr>
        </p:nvGraphicFramePr>
        <p:xfrm>
          <a:off x="670427" y="60691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34541"/>
              </p:ext>
            </p:extLst>
          </p:nvPr>
        </p:nvGraphicFramePr>
        <p:xfrm>
          <a:off x="670427" y="3852024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421" r="1250" b="-1"/>
          <a:stretch/>
        </p:blipFill>
        <p:spPr>
          <a:xfrm>
            <a:off x="651557" y="774000"/>
            <a:ext cx="3554444" cy="2403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911" r="1282"/>
          <a:stretch/>
        </p:blipFill>
        <p:spPr>
          <a:xfrm>
            <a:off x="4431000" y="773999"/>
            <a:ext cx="3465000" cy="235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1537" r="1449" b="1"/>
          <a:stretch/>
        </p:blipFill>
        <p:spPr>
          <a:xfrm>
            <a:off x="8121001" y="728999"/>
            <a:ext cx="3060000" cy="23878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929" r="1250"/>
          <a:stretch/>
        </p:blipFill>
        <p:spPr>
          <a:xfrm>
            <a:off x="651557" y="3428999"/>
            <a:ext cx="3554444" cy="24781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1755" r="2005"/>
          <a:stretch/>
        </p:blipFill>
        <p:spPr>
          <a:xfrm>
            <a:off x="4431001" y="3471333"/>
            <a:ext cx="3555000" cy="23703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t="1780" r="1663"/>
          <a:stretch/>
        </p:blipFill>
        <p:spPr>
          <a:xfrm>
            <a:off x="8128849" y="3519000"/>
            <a:ext cx="3322152" cy="2249040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4391"/>
              </p:ext>
            </p:extLst>
          </p:nvPr>
        </p:nvGraphicFramePr>
        <p:xfrm>
          <a:off x="905548" y="255575"/>
          <a:ext cx="10560903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519423">
                  <a:extLst>
                    <a:ext uri="{9D8B030D-6E8A-4147-A177-3AD203B41FA5}">
                      <a16:colId xmlns:a16="http://schemas.microsoft.com/office/drawing/2014/main" val="2177797543"/>
                    </a:ext>
                  </a:extLst>
                </a:gridCol>
                <a:gridCol w="3522057">
                  <a:extLst>
                    <a:ext uri="{9D8B030D-6E8A-4147-A177-3AD203B41FA5}">
                      <a16:colId xmlns:a16="http://schemas.microsoft.com/office/drawing/2014/main" val="3901167184"/>
                    </a:ext>
                  </a:extLst>
                </a:gridCol>
                <a:gridCol w="3519423">
                  <a:extLst>
                    <a:ext uri="{9D8B030D-6E8A-4147-A177-3AD203B41FA5}">
                      <a16:colId xmlns:a16="http://schemas.microsoft.com/office/drawing/2014/main" val="286179014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868123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16405"/>
              </p:ext>
            </p:extLst>
          </p:nvPr>
        </p:nvGraphicFramePr>
        <p:xfrm>
          <a:off x="246000" y="5774684"/>
          <a:ext cx="11699999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900972">
                  <a:extLst>
                    <a:ext uri="{9D8B030D-6E8A-4147-A177-3AD203B41FA5}">
                      <a16:colId xmlns:a16="http://schemas.microsoft.com/office/drawing/2014/main" val="3752094144"/>
                    </a:ext>
                  </a:extLst>
                </a:gridCol>
                <a:gridCol w="3898055">
                  <a:extLst>
                    <a:ext uri="{9D8B030D-6E8A-4147-A177-3AD203B41FA5}">
                      <a16:colId xmlns:a16="http://schemas.microsoft.com/office/drawing/2014/main" val="1993916968"/>
                    </a:ext>
                  </a:extLst>
                </a:gridCol>
                <a:gridCol w="3900972">
                  <a:extLst>
                    <a:ext uri="{9D8B030D-6E8A-4147-A177-3AD203B41FA5}">
                      <a16:colId xmlns:a16="http://schemas.microsoft.com/office/drawing/2014/main" val="1181430510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286260"/>
                  </a:ext>
                </a:extLst>
              </a:tr>
            </a:tbl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7311" y="2439920"/>
            <a:ext cx="603556" cy="14753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26000" y="6180247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sp>
        <p:nvSpPr>
          <p:cNvPr id="14" name="Прямоугольник 13"/>
          <p:cNvSpPr/>
          <p:nvPr/>
        </p:nvSpPr>
        <p:spPr>
          <a:xfrm rot="16200000">
            <a:off x="74317" y="3137320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5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18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02196"/>
              </p:ext>
            </p:extLst>
          </p:nvPr>
        </p:nvGraphicFramePr>
        <p:xfrm>
          <a:off x="94658" y="3417449"/>
          <a:ext cx="393349" cy="145998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3331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391508"/>
              </p:ext>
            </p:extLst>
          </p:nvPr>
        </p:nvGraphicFramePr>
        <p:xfrm>
          <a:off x="94658" y="4864160"/>
          <a:ext cx="393349" cy="144915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18751" y="6305173"/>
            <a:ext cx="15906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 155E 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86396" y="6305173"/>
            <a:ext cx="168015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 155E   165E  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56727"/>
              </p:ext>
            </p:extLst>
          </p:nvPr>
        </p:nvGraphicFramePr>
        <p:xfrm>
          <a:off x="495405" y="56130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119" name="Прямоугольник 118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Прямоугольник 119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0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28069"/>
              </p:ext>
            </p:extLst>
          </p:nvPr>
        </p:nvGraphicFramePr>
        <p:xfrm>
          <a:off x="6804" y="486732"/>
          <a:ext cx="475445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5445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1960"/>
              </p:ext>
            </p:extLst>
          </p:nvPr>
        </p:nvGraphicFramePr>
        <p:xfrm>
          <a:off x="0" y="1944235"/>
          <a:ext cx="489432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9432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815077" y="6297454"/>
            <a:ext cx="19614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145E 155E 165E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80720"/>
              </p:ext>
            </p:extLst>
          </p:nvPr>
        </p:nvGraphicFramePr>
        <p:xfrm>
          <a:off x="495405" y="561306"/>
          <a:ext cx="10651188" cy="574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3001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76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500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229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9453981" y="6328005"/>
            <a:ext cx="184244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16249" y="6316133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75E   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115E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81566" y="6321504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55E   65E     75E    8</a:t>
            </a:r>
            <a:r>
              <a:rPr lang="ru-RU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95E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0015" y="6337349"/>
            <a:ext cx="109028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5E    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 25E   35E     45E   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25E   35E   45E    55E    65E         55E 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65E     75E    8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95E     75E 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115E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145E 155E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165E 135E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65593"/>
              </p:ext>
            </p:extLst>
          </p:nvPr>
        </p:nvGraphicFramePr>
        <p:xfrm>
          <a:off x="25332" y="3401766"/>
          <a:ext cx="449510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49510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51143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sp>
        <p:nvSpPr>
          <p:cNvPr id="120" name="Прямоугольник 119"/>
          <p:cNvSpPr/>
          <p:nvPr/>
        </p:nvSpPr>
        <p:spPr>
          <a:xfrm rot="16200000">
            <a:off x="-317384" y="3248371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647340" y="6459611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93424"/>
              </p:ext>
            </p:extLst>
          </p:nvPr>
        </p:nvGraphicFramePr>
        <p:xfrm>
          <a:off x="0" y="4855676"/>
          <a:ext cx="480387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0387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4AAAD9AAAARzMAAL8W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160654"/>
            <a:ext cx="10786920" cy="46673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YBAADbGAAAyBoAAOEm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" y="4705712"/>
            <a:ext cx="3876516" cy="21522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3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MbAADsGwAAjjQAAG0m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9059" y="4828031"/>
            <a:ext cx="4030345" cy="1707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" y="234000"/>
            <a:ext cx="10797814" cy="58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65727" cy="14397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7529"/>
            <a:ext cx="1888418" cy="14314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341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06459"/>
            <a:ext cx="1975701" cy="147607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0978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7"/>
            <a:ext cx="1875720" cy="14397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34522" y="4877435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487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44502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26145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730" y="3430966"/>
            <a:ext cx="1875822" cy="1443131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71677"/>
            <a:ext cx="1546803" cy="1417323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43368"/>
            <a:ext cx="1544611" cy="1437821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58448" y="3442293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74790"/>
              </p:ext>
            </p:extLst>
          </p:nvPr>
        </p:nvGraphicFramePr>
        <p:xfrm>
          <a:off x="94658" y="341744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04512"/>
              </p:ext>
            </p:extLst>
          </p:nvPr>
        </p:nvGraphicFramePr>
        <p:xfrm>
          <a:off x="94658" y="4876658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2276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06681" y="6305173"/>
            <a:ext cx="161303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155E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98943" y="6305173"/>
            <a:ext cx="162051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155E  165E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923"/>
              </p:ext>
            </p:extLst>
          </p:nvPr>
        </p:nvGraphicFramePr>
        <p:xfrm>
          <a:off x="495401" y="56515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16898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0541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0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14" y="65014"/>
            <a:ext cx="8311386" cy="42068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640" y="4346580"/>
            <a:ext cx="4175155" cy="2429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673"/>
              </p:ext>
            </p:extLst>
          </p:nvPr>
        </p:nvGraphicFramePr>
        <p:xfrm>
          <a:off x="6613795" y="4398498"/>
          <a:ext cx="4333621" cy="2459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5" imgW="7697160" imgH="4368240" progId="">
                  <p:embed/>
                </p:oleObj>
              </mc:Choice>
              <mc:Fallback>
                <p:oleObj r:id="rId5" imgW="7697160" imgH="4368240" progId="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13795" y="4398498"/>
                        <a:ext cx="4333621" cy="2459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61" y="2683855"/>
            <a:ext cx="1426843" cy="112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66" y="2683855"/>
            <a:ext cx="1349536" cy="10730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23" y="2683855"/>
            <a:ext cx="1128769" cy="10730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92" y="2683855"/>
            <a:ext cx="1236931" cy="112741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8" y="2683856"/>
            <a:ext cx="1333853" cy="112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752" y="2688211"/>
            <a:ext cx="1530564" cy="11206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8750" y="21276"/>
            <a:ext cx="27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502477" y="455377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23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96" y="166695"/>
            <a:ext cx="4896287" cy="6172200"/>
          </a:xfrm>
          <a:prstGeom prst="rect">
            <a:avLst/>
          </a:prstGeom>
        </p:spPr>
      </p:pic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309985"/>
              </p:ext>
            </p:extLst>
          </p:nvPr>
        </p:nvGraphicFramePr>
        <p:xfrm>
          <a:off x="1246921" y="166695"/>
          <a:ext cx="48926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4" imgW="4893120" imgH="6171840" progId="">
                  <p:embed/>
                </p:oleObj>
              </mc:Choice>
              <mc:Fallback>
                <p:oleObj r:id="rId4" imgW="4893120" imgH="617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6921" y="166695"/>
                        <a:ext cx="48926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9721814" y="2177850"/>
            <a:ext cx="82984" cy="10057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745688" y="3519000"/>
            <a:ext cx="143320" cy="103500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817348" y="4980220"/>
            <a:ext cx="92421" cy="96205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9912359" y="1047345"/>
            <a:ext cx="45719" cy="82478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9900015" y="1077556"/>
            <a:ext cx="46980" cy="794577"/>
          </a:xfrm>
          <a:prstGeom prst="rect">
            <a:avLst/>
          </a:pr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9734364" y="4980220"/>
            <a:ext cx="82984" cy="962054"/>
          </a:xfrm>
          <a:prstGeom prst="rect">
            <a:avLst/>
          </a:pr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243309" y="277494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124396" y="277493"/>
            <a:ext cx="304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76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580561"/>
              </p:ext>
            </p:extLst>
          </p:nvPr>
        </p:nvGraphicFramePr>
        <p:xfrm>
          <a:off x="5451194" y="117900"/>
          <a:ext cx="48926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r:id="rId3" imgW="4893120" imgH="6171840" progId="">
                  <p:embed/>
                </p:oleObj>
              </mc:Choice>
              <mc:Fallback>
                <p:oleObj r:id="rId3" imgW="4893120" imgH="617184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1194" y="117900"/>
                        <a:ext cx="48926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0" y="184150"/>
            <a:ext cx="4896287" cy="6172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28550" y="2197736"/>
            <a:ext cx="129031" cy="1006264"/>
          </a:xfrm>
          <a:custGeom>
            <a:avLst/>
            <a:gdLst>
              <a:gd name="connsiteX0" fmla="*/ 0 w 125402"/>
              <a:gd name="connsiteY0" fmla="*/ 0 h 1005773"/>
              <a:gd name="connsiteX1" fmla="*/ 125402 w 125402"/>
              <a:gd name="connsiteY1" fmla="*/ 0 h 1005773"/>
              <a:gd name="connsiteX2" fmla="*/ 125402 w 125402"/>
              <a:gd name="connsiteY2" fmla="*/ 1005773 h 1005773"/>
              <a:gd name="connsiteX3" fmla="*/ 0 w 125402"/>
              <a:gd name="connsiteY3" fmla="*/ 1005773 h 1005773"/>
              <a:gd name="connsiteX4" fmla="*/ 0 w 125402"/>
              <a:gd name="connsiteY4" fmla="*/ 0 h 1005773"/>
              <a:gd name="connsiteX0" fmla="*/ 0 w 129031"/>
              <a:gd name="connsiteY0" fmla="*/ 0 h 1005773"/>
              <a:gd name="connsiteX1" fmla="*/ 129031 w 129031"/>
              <a:gd name="connsiteY1" fmla="*/ 47172 h 1005773"/>
              <a:gd name="connsiteX2" fmla="*/ 125402 w 129031"/>
              <a:gd name="connsiteY2" fmla="*/ 1005773 h 1005773"/>
              <a:gd name="connsiteX3" fmla="*/ 0 w 129031"/>
              <a:gd name="connsiteY3" fmla="*/ 1005773 h 1005773"/>
              <a:gd name="connsiteX4" fmla="*/ 0 w 129031"/>
              <a:gd name="connsiteY4" fmla="*/ 0 h 1005773"/>
              <a:gd name="connsiteX0" fmla="*/ 3628 w 129031"/>
              <a:gd name="connsiteY0" fmla="*/ 39914 h 958601"/>
              <a:gd name="connsiteX1" fmla="*/ 129031 w 129031"/>
              <a:gd name="connsiteY1" fmla="*/ 0 h 958601"/>
              <a:gd name="connsiteX2" fmla="*/ 125402 w 129031"/>
              <a:gd name="connsiteY2" fmla="*/ 958601 h 958601"/>
              <a:gd name="connsiteX3" fmla="*/ 0 w 129031"/>
              <a:gd name="connsiteY3" fmla="*/ 958601 h 958601"/>
              <a:gd name="connsiteX4" fmla="*/ 3628 w 129031"/>
              <a:gd name="connsiteY4" fmla="*/ 39914 h 958601"/>
              <a:gd name="connsiteX0" fmla="*/ 3628 w 129031"/>
              <a:gd name="connsiteY0" fmla="*/ 39914 h 958601"/>
              <a:gd name="connsiteX1" fmla="*/ 129031 w 129031"/>
              <a:gd name="connsiteY1" fmla="*/ 0 h 958601"/>
              <a:gd name="connsiteX2" fmla="*/ 125402 w 129031"/>
              <a:gd name="connsiteY2" fmla="*/ 958601 h 958601"/>
              <a:gd name="connsiteX3" fmla="*/ 0 w 129031"/>
              <a:gd name="connsiteY3" fmla="*/ 958601 h 958601"/>
              <a:gd name="connsiteX4" fmla="*/ 3628 w 129031"/>
              <a:gd name="connsiteY4" fmla="*/ 39914 h 958601"/>
              <a:gd name="connsiteX0" fmla="*/ 3628 w 129031"/>
              <a:gd name="connsiteY0" fmla="*/ 61428 h 980115"/>
              <a:gd name="connsiteX1" fmla="*/ 129031 w 129031"/>
              <a:gd name="connsiteY1" fmla="*/ 21514 h 980115"/>
              <a:gd name="connsiteX2" fmla="*/ 125402 w 129031"/>
              <a:gd name="connsiteY2" fmla="*/ 980115 h 980115"/>
              <a:gd name="connsiteX3" fmla="*/ 0 w 129031"/>
              <a:gd name="connsiteY3" fmla="*/ 980115 h 980115"/>
              <a:gd name="connsiteX4" fmla="*/ 3628 w 129031"/>
              <a:gd name="connsiteY4" fmla="*/ 61428 h 980115"/>
              <a:gd name="connsiteX0" fmla="*/ 3628 w 129031"/>
              <a:gd name="connsiteY0" fmla="*/ 67703 h 986390"/>
              <a:gd name="connsiteX1" fmla="*/ 129031 w 129031"/>
              <a:gd name="connsiteY1" fmla="*/ 27789 h 986390"/>
              <a:gd name="connsiteX2" fmla="*/ 125402 w 129031"/>
              <a:gd name="connsiteY2" fmla="*/ 986390 h 986390"/>
              <a:gd name="connsiteX3" fmla="*/ 0 w 129031"/>
              <a:gd name="connsiteY3" fmla="*/ 986390 h 986390"/>
              <a:gd name="connsiteX4" fmla="*/ 3628 w 129031"/>
              <a:gd name="connsiteY4" fmla="*/ 67703 h 9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31" h="986390">
                <a:moveTo>
                  <a:pt x="3628" y="67703"/>
                </a:moveTo>
                <a:cubicBezTo>
                  <a:pt x="63572" y="-65344"/>
                  <a:pt x="87230" y="41094"/>
                  <a:pt x="129031" y="27789"/>
                </a:cubicBezTo>
                <a:cubicBezTo>
                  <a:pt x="127821" y="347323"/>
                  <a:pt x="126612" y="666856"/>
                  <a:pt x="125402" y="986390"/>
                </a:cubicBezTo>
                <a:lnTo>
                  <a:pt x="0" y="986390"/>
                </a:lnTo>
                <a:cubicBezTo>
                  <a:pt x="1209" y="680161"/>
                  <a:pt x="2419" y="373932"/>
                  <a:pt x="3628" y="6770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07232" y="3528272"/>
            <a:ext cx="122007" cy="1054613"/>
          </a:xfrm>
          <a:custGeom>
            <a:avLst/>
            <a:gdLst>
              <a:gd name="connsiteX0" fmla="*/ 0 w 118379"/>
              <a:gd name="connsiteY0" fmla="*/ 0 h 1052455"/>
              <a:gd name="connsiteX1" fmla="*/ 118379 w 118379"/>
              <a:gd name="connsiteY1" fmla="*/ 0 h 1052455"/>
              <a:gd name="connsiteX2" fmla="*/ 118379 w 118379"/>
              <a:gd name="connsiteY2" fmla="*/ 1052455 h 1052455"/>
              <a:gd name="connsiteX3" fmla="*/ 0 w 118379"/>
              <a:gd name="connsiteY3" fmla="*/ 1052455 h 1052455"/>
              <a:gd name="connsiteX4" fmla="*/ 0 w 118379"/>
              <a:gd name="connsiteY4" fmla="*/ 0 h 1052455"/>
              <a:gd name="connsiteX0" fmla="*/ 0 w 122007"/>
              <a:gd name="connsiteY0" fmla="*/ 0 h 1052455"/>
              <a:gd name="connsiteX1" fmla="*/ 122007 w 122007"/>
              <a:gd name="connsiteY1" fmla="*/ 54429 h 1052455"/>
              <a:gd name="connsiteX2" fmla="*/ 118379 w 122007"/>
              <a:gd name="connsiteY2" fmla="*/ 1052455 h 1052455"/>
              <a:gd name="connsiteX3" fmla="*/ 0 w 122007"/>
              <a:gd name="connsiteY3" fmla="*/ 1052455 h 1052455"/>
              <a:gd name="connsiteX4" fmla="*/ 0 w 122007"/>
              <a:gd name="connsiteY4" fmla="*/ 0 h 1052455"/>
              <a:gd name="connsiteX0" fmla="*/ 0 w 122007"/>
              <a:gd name="connsiteY0" fmla="*/ 0 h 998027"/>
              <a:gd name="connsiteX1" fmla="*/ 122007 w 122007"/>
              <a:gd name="connsiteY1" fmla="*/ 1 h 998027"/>
              <a:gd name="connsiteX2" fmla="*/ 118379 w 122007"/>
              <a:gd name="connsiteY2" fmla="*/ 998027 h 998027"/>
              <a:gd name="connsiteX3" fmla="*/ 0 w 122007"/>
              <a:gd name="connsiteY3" fmla="*/ 998027 h 998027"/>
              <a:gd name="connsiteX4" fmla="*/ 0 w 122007"/>
              <a:gd name="connsiteY4" fmla="*/ 0 h 998027"/>
              <a:gd name="connsiteX0" fmla="*/ 0 w 122007"/>
              <a:gd name="connsiteY0" fmla="*/ 27415 h 1025442"/>
              <a:gd name="connsiteX1" fmla="*/ 122007 w 122007"/>
              <a:gd name="connsiteY1" fmla="*/ 27416 h 1025442"/>
              <a:gd name="connsiteX2" fmla="*/ 118379 w 122007"/>
              <a:gd name="connsiteY2" fmla="*/ 1025442 h 1025442"/>
              <a:gd name="connsiteX3" fmla="*/ 0 w 122007"/>
              <a:gd name="connsiteY3" fmla="*/ 1025442 h 1025442"/>
              <a:gd name="connsiteX4" fmla="*/ 0 w 122007"/>
              <a:gd name="connsiteY4" fmla="*/ 27415 h 1025442"/>
              <a:gd name="connsiteX0" fmla="*/ 0 w 122007"/>
              <a:gd name="connsiteY0" fmla="*/ 45155 h 1043182"/>
              <a:gd name="connsiteX1" fmla="*/ 122007 w 122007"/>
              <a:gd name="connsiteY1" fmla="*/ 45156 h 1043182"/>
              <a:gd name="connsiteX2" fmla="*/ 118379 w 122007"/>
              <a:gd name="connsiteY2" fmla="*/ 1043182 h 1043182"/>
              <a:gd name="connsiteX3" fmla="*/ 0 w 122007"/>
              <a:gd name="connsiteY3" fmla="*/ 1043182 h 1043182"/>
              <a:gd name="connsiteX4" fmla="*/ 0 w 122007"/>
              <a:gd name="connsiteY4" fmla="*/ 45155 h 10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7" h="1043182">
                <a:moveTo>
                  <a:pt x="0" y="45155"/>
                </a:moveTo>
                <a:cubicBezTo>
                  <a:pt x="98726" y="-56445"/>
                  <a:pt x="81338" y="45156"/>
                  <a:pt x="122007" y="45156"/>
                </a:cubicBezTo>
                <a:cubicBezTo>
                  <a:pt x="120798" y="377831"/>
                  <a:pt x="119588" y="710507"/>
                  <a:pt x="118379" y="1043182"/>
                </a:cubicBezTo>
                <a:lnTo>
                  <a:pt x="0" y="1043182"/>
                </a:lnTo>
                <a:lnTo>
                  <a:pt x="0" y="4515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128550" y="4997137"/>
            <a:ext cx="125402" cy="962592"/>
          </a:xfrm>
          <a:custGeom>
            <a:avLst/>
            <a:gdLst>
              <a:gd name="connsiteX0" fmla="*/ 0 w 125402"/>
              <a:gd name="connsiteY0" fmla="*/ 0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0 w 125402"/>
              <a:gd name="connsiteY4" fmla="*/ 0 h 962054"/>
              <a:gd name="connsiteX0" fmla="*/ 3629 w 125402"/>
              <a:gd name="connsiteY0" fmla="*/ 65314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3629 w 125402"/>
              <a:gd name="connsiteY4" fmla="*/ 65314 h 962054"/>
              <a:gd name="connsiteX0" fmla="*/ 3629 w 125402"/>
              <a:gd name="connsiteY0" fmla="*/ 65314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3629 w 125402"/>
              <a:gd name="connsiteY4" fmla="*/ 65314 h 962054"/>
              <a:gd name="connsiteX0" fmla="*/ 3629 w 125402"/>
              <a:gd name="connsiteY0" fmla="*/ 65852 h 962592"/>
              <a:gd name="connsiteX1" fmla="*/ 125402 w 125402"/>
              <a:gd name="connsiteY1" fmla="*/ 538 h 962592"/>
              <a:gd name="connsiteX2" fmla="*/ 125402 w 125402"/>
              <a:gd name="connsiteY2" fmla="*/ 962592 h 962592"/>
              <a:gd name="connsiteX3" fmla="*/ 0 w 125402"/>
              <a:gd name="connsiteY3" fmla="*/ 962592 h 962592"/>
              <a:gd name="connsiteX4" fmla="*/ 3629 w 125402"/>
              <a:gd name="connsiteY4" fmla="*/ 65852 h 96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02" h="962592">
                <a:moveTo>
                  <a:pt x="3629" y="65852"/>
                </a:moveTo>
                <a:cubicBezTo>
                  <a:pt x="95020" y="-10348"/>
                  <a:pt x="84811" y="537"/>
                  <a:pt x="125402" y="538"/>
                </a:cubicBezTo>
                <a:lnTo>
                  <a:pt x="125402" y="962592"/>
                </a:lnTo>
                <a:lnTo>
                  <a:pt x="0" y="962592"/>
                </a:lnTo>
                <a:cubicBezTo>
                  <a:pt x="1210" y="663679"/>
                  <a:pt x="2419" y="364765"/>
                  <a:pt x="3629" y="65852"/>
                </a:cubicBezTo>
                <a:close/>
              </a:path>
            </a:pathLst>
          </a:cu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61000" y="263309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00827" y="263309"/>
            <a:ext cx="304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310655" y="1082563"/>
            <a:ext cx="120345" cy="816438"/>
          </a:xfrm>
          <a:custGeom>
            <a:avLst/>
            <a:gdLst>
              <a:gd name="connsiteX0" fmla="*/ 0 w 120345"/>
              <a:gd name="connsiteY0" fmla="*/ 0 h 837676"/>
              <a:gd name="connsiteX1" fmla="*/ 120345 w 120345"/>
              <a:gd name="connsiteY1" fmla="*/ 0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837676"/>
              <a:gd name="connsiteX1" fmla="*/ 116716 w 120345"/>
              <a:gd name="connsiteY1" fmla="*/ 61686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837676"/>
              <a:gd name="connsiteX1" fmla="*/ 116716 w 120345"/>
              <a:gd name="connsiteY1" fmla="*/ 61686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783247"/>
              <a:gd name="connsiteX1" fmla="*/ 116716 w 120345"/>
              <a:gd name="connsiteY1" fmla="*/ 7257 h 783247"/>
              <a:gd name="connsiteX2" fmla="*/ 120345 w 120345"/>
              <a:gd name="connsiteY2" fmla="*/ 783247 h 783247"/>
              <a:gd name="connsiteX3" fmla="*/ 0 w 120345"/>
              <a:gd name="connsiteY3" fmla="*/ 783247 h 783247"/>
              <a:gd name="connsiteX4" fmla="*/ 0 w 120345"/>
              <a:gd name="connsiteY4" fmla="*/ 0 h 783247"/>
              <a:gd name="connsiteX0" fmla="*/ 0 w 120345"/>
              <a:gd name="connsiteY0" fmla="*/ 0 h 783247"/>
              <a:gd name="connsiteX1" fmla="*/ 116716 w 120345"/>
              <a:gd name="connsiteY1" fmla="*/ 7257 h 783247"/>
              <a:gd name="connsiteX2" fmla="*/ 120345 w 120345"/>
              <a:gd name="connsiteY2" fmla="*/ 783247 h 783247"/>
              <a:gd name="connsiteX3" fmla="*/ 0 w 120345"/>
              <a:gd name="connsiteY3" fmla="*/ 783247 h 783247"/>
              <a:gd name="connsiteX4" fmla="*/ 0 w 120345"/>
              <a:gd name="connsiteY4" fmla="*/ 0 h 783247"/>
              <a:gd name="connsiteX0" fmla="*/ 3628 w 120345"/>
              <a:gd name="connsiteY0" fmla="*/ 39197 h 778901"/>
              <a:gd name="connsiteX1" fmla="*/ 116716 w 120345"/>
              <a:gd name="connsiteY1" fmla="*/ 2911 h 778901"/>
              <a:gd name="connsiteX2" fmla="*/ 120345 w 120345"/>
              <a:gd name="connsiteY2" fmla="*/ 778901 h 778901"/>
              <a:gd name="connsiteX3" fmla="*/ 0 w 120345"/>
              <a:gd name="connsiteY3" fmla="*/ 778901 h 778901"/>
              <a:gd name="connsiteX4" fmla="*/ 3628 w 120345"/>
              <a:gd name="connsiteY4" fmla="*/ 39197 h 778901"/>
              <a:gd name="connsiteX0" fmla="*/ 3628 w 120345"/>
              <a:gd name="connsiteY0" fmla="*/ 46916 h 786620"/>
              <a:gd name="connsiteX1" fmla="*/ 116716 w 120345"/>
              <a:gd name="connsiteY1" fmla="*/ 10630 h 786620"/>
              <a:gd name="connsiteX2" fmla="*/ 120345 w 120345"/>
              <a:gd name="connsiteY2" fmla="*/ 786620 h 786620"/>
              <a:gd name="connsiteX3" fmla="*/ 0 w 120345"/>
              <a:gd name="connsiteY3" fmla="*/ 786620 h 786620"/>
              <a:gd name="connsiteX4" fmla="*/ 3628 w 120345"/>
              <a:gd name="connsiteY4" fmla="*/ 46916 h 786620"/>
              <a:gd name="connsiteX0" fmla="*/ 3628 w 120345"/>
              <a:gd name="connsiteY0" fmla="*/ 106216 h 845920"/>
              <a:gd name="connsiteX1" fmla="*/ 50888 w 120345"/>
              <a:gd name="connsiteY1" fmla="*/ 35490 h 845920"/>
              <a:gd name="connsiteX2" fmla="*/ 116716 w 120345"/>
              <a:gd name="connsiteY2" fmla="*/ 69930 h 845920"/>
              <a:gd name="connsiteX3" fmla="*/ 120345 w 120345"/>
              <a:gd name="connsiteY3" fmla="*/ 845920 h 845920"/>
              <a:gd name="connsiteX4" fmla="*/ 0 w 120345"/>
              <a:gd name="connsiteY4" fmla="*/ 845920 h 845920"/>
              <a:gd name="connsiteX5" fmla="*/ 3628 w 120345"/>
              <a:gd name="connsiteY5" fmla="*/ 106216 h 845920"/>
              <a:gd name="connsiteX0" fmla="*/ 3628 w 120345"/>
              <a:gd name="connsiteY0" fmla="*/ 81732 h 821436"/>
              <a:gd name="connsiteX1" fmla="*/ 50888 w 120345"/>
              <a:gd name="connsiteY1" fmla="*/ 11006 h 821436"/>
              <a:gd name="connsiteX2" fmla="*/ 116716 w 120345"/>
              <a:gd name="connsiteY2" fmla="*/ 45446 h 821436"/>
              <a:gd name="connsiteX3" fmla="*/ 120345 w 120345"/>
              <a:gd name="connsiteY3" fmla="*/ 821436 h 821436"/>
              <a:gd name="connsiteX4" fmla="*/ 0 w 120345"/>
              <a:gd name="connsiteY4" fmla="*/ 821436 h 821436"/>
              <a:gd name="connsiteX5" fmla="*/ 3628 w 120345"/>
              <a:gd name="connsiteY5" fmla="*/ 81732 h 821436"/>
              <a:gd name="connsiteX0" fmla="*/ 3628 w 120345"/>
              <a:gd name="connsiteY0" fmla="*/ 81732 h 821436"/>
              <a:gd name="connsiteX1" fmla="*/ 50888 w 120345"/>
              <a:gd name="connsiteY1" fmla="*/ 11006 h 821436"/>
              <a:gd name="connsiteX2" fmla="*/ 116716 w 120345"/>
              <a:gd name="connsiteY2" fmla="*/ 45446 h 821436"/>
              <a:gd name="connsiteX3" fmla="*/ 120345 w 120345"/>
              <a:gd name="connsiteY3" fmla="*/ 821436 h 821436"/>
              <a:gd name="connsiteX4" fmla="*/ 0 w 120345"/>
              <a:gd name="connsiteY4" fmla="*/ 821436 h 821436"/>
              <a:gd name="connsiteX5" fmla="*/ 3628 w 120345"/>
              <a:gd name="connsiteY5" fmla="*/ 81732 h 821436"/>
              <a:gd name="connsiteX0" fmla="*/ 3628 w 120345"/>
              <a:gd name="connsiteY0" fmla="*/ 70363 h 810067"/>
              <a:gd name="connsiteX1" fmla="*/ 83545 w 120345"/>
              <a:gd name="connsiteY1" fmla="*/ 25037 h 810067"/>
              <a:gd name="connsiteX2" fmla="*/ 116716 w 120345"/>
              <a:gd name="connsiteY2" fmla="*/ 34077 h 810067"/>
              <a:gd name="connsiteX3" fmla="*/ 120345 w 120345"/>
              <a:gd name="connsiteY3" fmla="*/ 810067 h 810067"/>
              <a:gd name="connsiteX4" fmla="*/ 0 w 120345"/>
              <a:gd name="connsiteY4" fmla="*/ 810067 h 810067"/>
              <a:gd name="connsiteX5" fmla="*/ 3628 w 120345"/>
              <a:gd name="connsiteY5" fmla="*/ 70363 h 810067"/>
              <a:gd name="connsiteX0" fmla="*/ 3628 w 120345"/>
              <a:gd name="connsiteY0" fmla="*/ 70363 h 810067"/>
              <a:gd name="connsiteX1" fmla="*/ 83545 w 120345"/>
              <a:gd name="connsiteY1" fmla="*/ 25037 h 810067"/>
              <a:gd name="connsiteX2" fmla="*/ 116716 w 120345"/>
              <a:gd name="connsiteY2" fmla="*/ 34077 h 810067"/>
              <a:gd name="connsiteX3" fmla="*/ 120345 w 120345"/>
              <a:gd name="connsiteY3" fmla="*/ 810067 h 810067"/>
              <a:gd name="connsiteX4" fmla="*/ 0 w 120345"/>
              <a:gd name="connsiteY4" fmla="*/ 810067 h 810067"/>
              <a:gd name="connsiteX5" fmla="*/ 3628 w 120345"/>
              <a:gd name="connsiteY5" fmla="*/ 70363 h 810067"/>
              <a:gd name="connsiteX0" fmla="*/ 3628 w 120345"/>
              <a:gd name="connsiteY0" fmla="*/ 76734 h 816438"/>
              <a:gd name="connsiteX1" fmla="*/ 83545 w 120345"/>
              <a:gd name="connsiteY1" fmla="*/ 31408 h 816438"/>
              <a:gd name="connsiteX2" fmla="*/ 112574 w 120345"/>
              <a:gd name="connsiteY2" fmla="*/ 67694 h 816438"/>
              <a:gd name="connsiteX3" fmla="*/ 116716 w 120345"/>
              <a:gd name="connsiteY3" fmla="*/ 40448 h 816438"/>
              <a:gd name="connsiteX4" fmla="*/ 120345 w 120345"/>
              <a:gd name="connsiteY4" fmla="*/ 816438 h 816438"/>
              <a:gd name="connsiteX5" fmla="*/ 0 w 120345"/>
              <a:gd name="connsiteY5" fmla="*/ 816438 h 816438"/>
              <a:gd name="connsiteX6" fmla="*/ 3628 w 120345"/>
              <a:gd name="connsiteY6" fmla="*/ 76734 h 81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45" h="816438">
                <a:moveTo>
                  <a:pt x="3628" y="76734"/>
                </a:moveTo>
                <a:cubicBezTo>
                  <a:pt x="13319" y="-52895"/>
                  <a:pt x="64697" y="37456"/>
                  <a:pt x="83545" y="31408"/>
                </a:cubicBezTo>
                <a:cubicBezTo>
                  <a:pt x="97469" y="49254"/>
                  <a:pt x="107046" y="66187"/>
                  <a:pt x="112574" y="67694"/>
                </a:cubicBezTo>
                <a:cubicBezTo>
                  <a:pt x="118103" y="69201"/>
                  <a:pt x="111188" y="-64990"/>
                  <a:pt x="116716" y="40448"/>
                </a:cubicBezTo>
                <a:cubicBezTo>
                  <a:pt x="117926" y="299111"/>
                  <a:pt x="119135" y="557775"/>
                  <a:pt x="120345" y="816438"/>
                </a:cubicBezTo>
                <a:lnTo>
                  <a:pt x="0" y="816438"/>
                </a:lnTo>
                <a:cubicBezTo>
                  <a:pt x="1209" y="569870"/>
                  <a:pt x="2419" y="323302"/>
                  <a:pt x="3628" y="7673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5"/>
          <p:cNvSpPr/>
          <p:nvPr/>
        </p:nvSpPr>
        <p:spPr>
          <a:xfrm>
            <a:off x="4238495" y="4977699"/>
            <a:ext cx="118727" cy="982031"/>
          </a:xfrm>
          <a:custGeom>
            <a:avLst/>
            <a:gdLst>
              <a:gd name="connsiteX0" fmla="*/ 0 w 118379"/>
              <a:gd name="connsiteY0" fmla="*/ 0 h 1052455"/>
              <a:gd name="connsiteX1" fmla="*/ 118379 w 118379"/>
              <a:gd name="connsiteY1" fmla="*/ 0 h 1052455"/>
              <a:gd name="connsiteX2" fmla="*/ 118379 w 118379"/>
              <a:gd name="connsiteY2" fmla="*/ 1052455 h 1052455"/>
              <a:gd name="connsiteX3" fmla="*/ 0 w 118379"/>
              <a:gd name="connsiteY3" fmla="*/ 1052455 h 1052455"/>
              <a:gd name="connsiteX4" fmla="*/ 0 w 118379"/>
              <a:gd name="connsiteY4" fmla="*/ 0 h 1052455"/>
              <a:gd name="connsiteX0" fmla="*/ 0 w 122007"/>
              <a:gd name="connsiteY0" fmla="*/ 0 h 1052455"/>
              <a:gd name="connsiteX1" fmla="*/ 122007 w 122007"/>
              <a:gd name="connsiteY1" fmla="*/ 54429 h 1052455"/>
              <a:gd name="connsiteX2" fmla="*/ 118379 w 122007"/>
              <a:gd name="connsiteY2" fmla="*/ 1052455 h 1052455"/>
              <a:gd name="connsiteX3" fmla="*/ 0 w 122007"/>
              <a:gd name="connsiteY3" fmla="*/ 1052455 h 1052455"/>
              <a:gd name="connsiteX4" fmla="*/ 0 w 122007"/>
              <a:gd name="connsiteY4" fmla="*/ 0 h 1052455"/>
              <a:gd name="connsiteX0" fmla="*/ 0 w 122007"/>
              <a:gd name="connsiteY0" fmla="*/ 0 h 998027"/>
              <a:gd name="connsiteX1" fmla="*/ 122007 w 122007"/>
              <a:gd name="connsiteY1" fmla="*/ 1 h 998027"/>
              <a:gd name="connsiteX2" fmla="*/ 118379 w 122007"/>
              <a:gd name="connsiteY2" fmla="*/ 998027 h 998027"/>
              <a:gd name="connsiteX3" fmla="*/ 0 w 122007"/>
              <a:gd name="connsiteY3" fmla="*/ 998027 h 998027"/>
              <a:gd name="connsiteX4" fmla="*/ 0 w 122007"/>
              <a:gd name="connsiteY4" fmla="*/ 0 h 998027"/>
              <a:gd name="connsiteX0" fmla="*/ 0 w 122007"/>
              <a:gd name="connsiteY0" fmla="*/ 27415 h 1025442"/>
              <a:gd name="connsiteX1" fmla="*/ 122007 w 122007"/>
              <a:gd name="connsiteY1" fmla="*/ 27416 h 1025442"/>
              <a:gd name="connsiteX2" fmla="*/ 118379 w 122007"/>
              <a:gd name="connsiteY2" fmla="*/ 1025442 h 1025442"/>
              <a:gd name="connsiteX3" fmla="*/ 0 w 122007"/>
              <a:gd name="connsiteY3" fmla="*/ 1025442 h 1025442"/>
              <a:gd name="connsiteX4" fmla="*/ 0 w 122007"/>
              <a:gd name="connsiteY4" fmla="*/ 27415 h 1025442"/>
              <a:gd name="connsiteX0" fmla="*/ 0 w 122007"/>
              <a:gd name="connsiteY0" fmla="*/ 45155 h 1043182"/>
              <a:gd name="connsiteX1" fmla="*/ 122007 w 122007"/>
              <a:gd name="connsiteY1" fmla="*/ 45156 h 1043182"/>
              <a:gd name="connsiteX2" fmla="*/ 118379 w 122007"/>
              <a:gd name="connsiteY2" fmla="*/ 1043182 h 1043182"/>
              <a:gd name="connsiteX3" fmla="*/ 0 w 122007"/>
              <a:gd name="connsiteY3" fmla="*/ 1043182 h 1043182"/>
              <a:gd name="connsiteX4" fmla="*/ 0 w 122007"/>
              <a:gd name="connsiteY4" fmla="*/ 45155 h 1043182"/>
              <a:gd name="connsiteX0" fmla="*/ 0 w 118727"/>
              <a:gd name="connsiteY0" fmla="*/ 32872 h 1030899"/>
              <a:gd name="connsiteX1" fmla="*/ 118378 w 118727"/>
              <a:gd name="connsiteY1" fmla="*/ 97627 h 1030899"/>
              <a:gd name="connsiteX2" fmla="*/ 118379 w 118727"/>
              <a:gd name="connsiteY2" fmla="*/ 1030899 h 1030899"/>
              <a:gd name="connsiteX3" fmla="*/ 0 w 118727"/>
              <a:gd name="connsiteY3" fmla="*/ 1030899 h 1030899"/>
              <a:gd name="connsiteX4" fmla="*/ 0 w 118727"/>
              <a:gd name="connsiteY4" fmla="*/ 32872 h 103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27" h="1030899">
                <a:moveTo>
                  <a:pt x="0" y="32872"/>
                </a:moveTo>
                <a:cubicBezTo>
                  <a:pt x="98726" y="-68728"/>
                  <a:pt x="77709" y="97627"/>
                  <a:pt x="118378" y="97627"/>
                </a:cubicBezTo>
                <a:cubicBezTo>
                  <a:pt x="117169" y="430302"/>
                  <a:pt x="119588" y="698224"/>
                  <a:pt x="118379" y="1030899"/>
                </a:cubicBezTo>
                <a:lnTo>
                  <a:pt x="0" y="1030899"/>
                </a:lnTo>
                <a:lnTo>
                  <a:pt x="0" y="3287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25</a:t>
            </a:fld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768384"/>
              </p:ext>
            </p:extLst>
          </p:nvPr>
        </p:nvGraphicFramePr>
        <p:xfrm>
          <a:off x="1409564" y="0"/>
          <a:ext cx="8993643" cy="657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7515720" imgH="5497920" progId="">
                  <p:embed/>
                </p:oleObj>
              </mc:Choice>
              <mc:Fallback>
                <p:oleObj r:id="rId3" imgW="7515720" imgH="5497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9564" y="0"/>
                        <a:ext cx="8993643" cy="657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826001" y="459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19601" y="2562021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209800" y="459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833868" y="4627013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158334" y="4644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158334" y="2541567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64632"/>
              </p:ext>
            </p:extLst>
          </p:nvPr>
        </p:nvGraphicFramePr>
        <p:xfrm>
          <a:off x="0" y="1719001"/>
          <a:ext cx="467886" cy="3960839"/>
        </p:xfrm>
        <a:graphic>
          <a:graphicData uri="http://schemas.openxmlformats.org/drawingml/2006/table">
            <a:tbl>
              <a:tblPr/>
              <a:tblGrid>
                <a:gridCol w="467886">
                  <a:extLst>
                    <a:ext uri="{9D8B030D-6E8A-4147-A177-3AD203B41FA5}">
                      <a16:colId xmlns:a16="http://schemas.microsoft.com/office/drawing/2014/main" val="851564621"/>
                    </a:ext>
                  </a:extLst>
                </a:gridCol>
              </a:tblGrid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1654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7279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2185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8560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3311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6537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679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46094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3241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4418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48066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0322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8301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5475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70574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8565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71475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4830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81622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7822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70931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3505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5332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1796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5241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02414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7177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7391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10507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5367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257418"/>
                  </a:ext>
                </a:extLst>
              </a:tr>
            </a:tbl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716310" y="4856559"/>
            <a:ext cx="435905" cy="36287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37203" y="929580"/>
            <a:ext cx="475529" cy="3202067"/>
          </a:xfrm>
          <a:prstGeom prst="rect">
            <a:avLst/>
          </a:prstGeom>
        </p:spPr>
      </p:pic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58997"/>
              </p:ext>
            </p:extLst>
          </p:nvPr>
        </p:nvGraphicFramePr>
        <p:xfrm>
          <a:off x="858911" y="1197756"/>
          <a:ext cx="467886" cy="3960839"/>
        </p:xfrm>
        <a:graphic>
          <a:graphicData uri="http://schemas.openxmlformats.org/drawingml/2006/table">
            <a:tbl>
              <a:tblPr/>
              <a:tblGrid>
                <a:gridCol w="467886">
                  <a:extLst>
                    <a:ext uri="{9D8B030D-6E8A-4147-A177-3AD203B41FA5}">
                      <a16:colId xmlns:a16="http://schemas.microsoft.com/office/drawing/2014/main" val="851564621"/>
                    </a:ext>
                  </a:extLst>
                </a:gridCol>
              </a:tblGrid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1654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7279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2185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8560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3311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6537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679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46094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3241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4418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48066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0322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8301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5475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70574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8565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71475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4830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81622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7822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70931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3505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5332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1796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5241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02414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7177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7391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10507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5367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257418"/>
                  </a:ext>
                </a:extLst>
              </a:tr>
            </a:tbl>
          </a:graphicData>
        </a:graphic>
      </p:graphicFrame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82655" y="4076773"/>
            <a:ext cx="475529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54772"/>
              </p:ext>
            </p:extLst>
          </p:nvPr>
        </p:nvGraphicFramePr>
        <p:xfrm>
          <a:off x="2541000" y="144000"/>
          <a:ext cx="3644900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r:id="rId3" imgW="3644640" imgH="2001600" progId="">
                  <p:embed/>
                </p:oleObj>
              </mc:Choice>
              <mc:Fallback>
                <p:oleObj r:id="rId3" imgW="3644640" imgH="200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1000" y="144000"/>
                        <a:ext cx="3644900" cy="200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651075"/>
              </p:ext>
            </p:extLst>
          </p:nvPr>
        </p:nvGraphicFramePr>
        <p:xfrm>
          <a:off x="2329863" y="2009543"/>
          <a:ext cx="3856037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r:id="rId5" imgW="3856320" imgH="2241360" progId="">
                  <p:embed/>
                </p:oleObj>
              </mc:Choice>
              <mc:Fallback>
                <p:oleObj r:id="rId5" imgW="3856320" imgH="224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9863" y="2009543"/>
                        <a:ext cx="3856037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000" y="3879000"/>
            <a:ext cx="3645912" cy="200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000" y="123967"/>
            <a:ext cx="4095000" cy="31018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6000" y="2029221"/>
            <a:ext cx="3339417" cy="22411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432" y="400066"/>
            <a:ext cx="2940568" cy="4407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336" y="4139062"/>
            <a:ext cx="2940568" cy="4407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9455" y="4139062"/>
            <a:ext cx="2940568" cy="44071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772" y="2288602"/>
            <a:ext cx="2940568" cy="4407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432" y="2260877"/>
            <a:ext cx="2940568" cy="44071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772" y="394762"/>
            <a:ext cx="2940568" cy="4407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9624" y="3889200"/>
            <a:ext cx="3339417" cy="20033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5148" y="4139062"/>
            <a:ext cx="2940568" cy="4407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49418" y="568584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611645" y="571811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571121" y="572203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117323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064083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29913" y="574192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54895" y="568584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817122" y="571811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76598" y="572203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322800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8269560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8735390" y="574192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55" y="2481234"/>
            <a:ext cx="266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/>
          <p:cNvPicPr>
            <a:picLocks noChangeAspect="1"/>
          </p:cNvPicPr>
          <p:nvPr/>
        </p:nvPicPr>
        <p:blipFill rotWithShape="1">
          <a:blip r:embed="rId3"/>
          <a:srcRect l="5396"/>
          <a:stretch/>
        </p:blipFill>
        <p:spPr>
          <a:xfrm>
            <a:off x="367305" y="2523989"/>
            <a:ext cx="3543401" cy="2181879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27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082592"/>
              </p:ext>
            </p:extLst>
          </p:nvPr>
        </p:nvGraphicFramePr>
        <p:xfrm>
          <a:off x="372193" y="548787"/>
          <a:ext cx="3644900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r:id="rId4" imgW="3644640" imgH="2001600" progId="">
                  <p:embed/>
                </p:oleObj>
              </mc:Choice>
              <mc:Fallback>
                <p:oleObj r:id="rId4" imgW="3644640" imgH="20016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193" y="548787"/>
                        <a:ext cx="3644900" cy="200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747647"/>
              </p:ext>
            </p:extLst>
          </p:nvPr>
        </p:nvGraphicFramePr>
        <p:xfrm>
          <a:off x="6431853" y="573277"/>
          <a:ext cx="3856037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6" imgW="3856320" imgH="2241360" progId="">
                  <p:embed/>
                </p:oleObj>
              </mc:Choice>
              <mc:Fallback>
                <p:oleObj r:id="rId6" imgW="3856320" imgH="224136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1853" y="573277"/>
                        <a:ext cx="3856037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882" y="2511562"/>
            <a:ext cx="3645912" cy="200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/>
          <a:srcRect t="-1" r="20674" b="33974"/>
          <a:stretch/>
        </p:blipFill>
        <p:spPr>
          <a:xfrm>
            <a:off x="3792583" y="525967"/>
            <a:ext cx="3248417" cy="20480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0"/>
          <a:srcRect r="5447"/>
          <a:stretch/>
        </p:blipFill>
        <p:spPr>
          <a:xfrm>
            <a:off x="677371" y="2497459"/>
            <a:ext cx="3157514" cy="22411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926" y="2757413"/>
            <a:ext cx="2940568" cy="4407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651" y="800378"/>
            <a:ext cx="2914045" cy="44071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8780" y="2772659"/>
            <a:ext cx="2992910" cy="4407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1928" y="810040"/>
            <a:ext cx="2992574" cy="44071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9887" y="812897"/>
            <a:ext cx="2940568" cy="4407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0097" y="2511562"/>
            <a:ext cx="3339417" cy="20033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9"/>
          <a:srcRect l="72881" t="66317" b="-1"/>
          <a:stretch/>
        </p:blipFill>
        <p:spPr>
          <a:xfrm>
            <a:off x="10003932" y="2125986"/>
            <a:ext cx="1110503" cy="1044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50889" y="4375169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1413116" y="440744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372592" y="441136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91879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86555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331384" y="443125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08210" y="4359031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70437" y="43913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5529913" y="439522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07611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02287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6488705" y="441511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49850" y="435351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7712077" y="438578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8671553" y="43897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821775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916451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9630345" y="440959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8792" y="2755370"/>
            <a:ext cx="2921663" cy="44071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 rotWithShape="1">
          <a:blip r:embed="rId13"/>
          <a:srcRect r="15237"/>
          <a:stretch/>
        </p:blipFill>
        <p:spPr>
          <a:xfrm>
            <a:off x="134643" y="1419417"/>
            <a:ext cx="201357" cy="23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015826"/>
              </p:ext>
            </p:extLst>
          </p:nvPr>
        </p:nvGraphicFramePr>
        <p:xfrm>
          <a:off x="385414" y="1628999"/>
          <a:ext cx="5660225" cy="358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r:id="rId3" imgW="6341760" imgH="4020480" progId="">
                  <p:embed/>
                </p:oleObj>
              </mc:Choice>
              <mc:Fallback>
                <p:oleObj r:id="rId3" imgW="6341760" imgH="4020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414" y="1628999"/>
                        <a:ext cx="5660225" cy="3588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09072"/>
              </p:ext>
            </p:extLst>
          </p:nvPr>
        </p:nvGraphicFramePr>
        <p:xfrm>
          <a:off x="6063085" y="1628999"/>
          <a:ext cx="5735867" cy="35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r:id="rId5" imgW="6244560" imgH="4017600" progId="">
                  <p:embed/>
                </p:oleObj>
              </mc:Choice>
              <mc:Fallback>
                <p:oleObj r:id="rId5" imgW="6244560" imgH="401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3085" y="1628999"/>
                        <a:ext cx="5735867" cy="351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3476" y="1399672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28193" y="1398166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010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29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533461"/>
              </p:ext>
            </p:extLst>
          </p:nvPr>
        </p:nvGraphicFramePr>
        <p:xfrm>
          <a:off x="336000" y="1854000"/>
          <a:ext cx="5628650" cy="326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r:id="rId3" imgW="7486920" imgH="4341240" progId="">
                  <p:embed/>
                </p:oleObj>
              </mc:Choice>
              <mc:Fallback>
                <p:oleObj r:id="rId3" imgW="7486920" imgH="434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000" y="1854000"/>
                        <a:ext cx="5628650" cy="326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20976"/>
              </p:ext>
            </p:extLst>
          </p:nvPr>
        </p:nvGraphicFramePr>
        <p:xfrm>
          <a:off x="6276000" y="2020400"/>
          <a:ext cx="5470983" cy="31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r:id="rId5" imgW="7697160" imgH="4368240" progId="">
                  <p:embed/>
                </p:oleObj>
              </mc:Choice>
              <mc:Fallback>
                <p:oleObj r:id="rId5" imgW="7697160" imgH="4368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6000" y="2020400"/>
                        <a:ext cx="5470983" cy="31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484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974148"/>
          </a:xfrm>
        </p:spPr>
        <p:txBody>
          <a:bodyPr/>
          <a:lstStyle/>
          <a:p>
            <a:pPr>
              <a:defRPr lang="ru-ru"/>
            </a:pPr>
            <a:r>
              <a:rPr lang="en-US" dirty="0"/>
              <a:t>standard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Aw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10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EEAADAEQAAgCU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885440"/>
            <a:ext cx="5404485" cy="360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1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ImAADsEAAAJUgAAPE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2750820"/>
            <a:ext cx="5549265" cy="37420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30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266279"/>
              </p:ext>
            </p:extLst>
          </p:nvPr>
        </p:nvGraphicFramePr>
        <p:xfrm>
          <a:off x="1416000" y="11100"/>
          <a:ext cx="3915000" cy="599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3" imgW="5420880" imgH="8301600" progId="">
                  <p:embed/>
                </p:oleObj>
              </mc:Choice>
              <mc:Fallback>
                <p:oleObj r:id="rId3" imgW="5420880" imgH="830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000" y="11100"/>
                        <a:ext cx="3915000" cy="599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000" y="684000"/>
            <a:ext cx="3315300" cy="50892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/>
          <a:srcRect t="34972"/>
          <a:stretch/>
        </p:blipFill>
        <p:spPr>
          <a:xfrm>
            <a:off x="4437744" y="2664000"/>
            <a:ext cx="3316511" cy="33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31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94000"/>
            <a:ext cx="5600873" cy="51564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06000" y="864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06000" y="909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935240" y="1629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674536" y="2349000"/>
            <a:ext cx="687072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381836" y="3069000"/>
            <a:ext cx="697144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31000" y="3834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851000" y="4554000"/>
            <a:ext cx="712336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267480" y="456120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703072" y="456546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5408" y="456120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971180" y="3141900"/>
            <a:ext cx="630000" cy="55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251000" y="3141900"/>
            <a:ext cx="630000" cy="55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069955" y="3946500"/>
            <a:ext cx="405570" cy="45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20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27.03.2025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33400" y="27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Color P&lt; 0.05 0,263 </a:t>
            </a:r>
          </a:p>
          <a:p>
            <a:r>
              <a:rPr lang="en-US" dirty="0"/>
              <a:t>Asterisk P&lt; 0.01 0,341 </a:t>
            </a:r>
          </a:p>
          <a:p>
            <a:r>
              <a:rPr lang="en-US" dirty="0"/>
              <a:t>for fin Color P&lt; 0.05 0,279</a:t>
            </a:r>
          </a:p>
          <a:p>
            <a:r>
              <a:rPr lang="en-US" dirty="0"/>
              <a:t>for fin Asterisk P&lt; 0.01 0,361 </a:t>
            </a:r>
          </a:p>
        </p:txBody>
      </p:sp>
    </p:spTree>
    <p:extLst>
      <p:ext uri="{BB962C8B-B14F-4D97-AF65-F5344CB8AC3E}">
        <p14:creationId xmlns:p14="http://schemas.microsoft.com/office/powerpoint/2010/main" val="9756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521137"/>
            <a:ext cx="4942840" cy="6107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2" y="565443"/>
            <a:ext cx="4868412" cy="6063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CmZ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F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2392217"/>
            <a:ext cx="5560006" cy="41606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09" y="3261962"/>
            <a:ext cx="5938019" cy="3103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Cab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UwYAABAAAAAmAAAACAAAAAEg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66294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ru-ru" sz="3960" cap="none"/>
            </a:pPr>
            <a:endParaRPr lang="en-us" cap="none"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" y="493224"/>
            <a:ext cx="6093299" cy="622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rPr lang="en-US" dirty="0"/>
              <a:t>residual chronology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0" y="1800807"/>
            <a:ext cx="5765631" cy="3731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31" y="1770361"/>
            <a:ext cx="5733369" cy="37639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94000"/>
            <a:ext cx="2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4535" y="5094000"/>
            <a:ext cx="2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" y="539638"/>
            <a:ext cx="5031883" cy="6171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88" y="689834"/>
            <a:ext cx="4959042" cy="6168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BpDAAAHCQ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395"/>
            <a:ext cx="5869940" cy="4475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6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wkAAB7EwAAVEgAAC0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3166745"/>
            <a:ext cx="5887720" cy="3201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701</Words>
  <Application>Microsoft Office PowerPoint</Application>
  <PresentationFormat>Широкоэкранный</PresentationFormat>
  <Paragraphs>544</Paragraphs>
  <Slides>32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SimSun</vt:lpstr>
      <vt:lpstr>Arial</vt:lpstr>
      <vt:lpstr>Calibri</vt:lpstr>
      <vt:lpstr>Calibri Light</vt:lpstr>
      <vt:lpstr>Times New Roman</vt:lpstr>
      <vt:lpstr>Presentation</vt:lpstr>
      <vt:lpstr>Презентация PowerPoint</vt:lpstr>
      <vt:lpstr>Презентация PowerPoint</vt:lpstr>
      <vt:lpstr>standard chronology</vt:lpstr>
      <vt:lpstr>Презентация PowerPoint</vt:lpstr>
      <vt:lpstr>Презентация PowerPoint</vt:lpstr>
      <vt:lpstr>Презентация PowerPoint</vt:lpstr>
      <vt:lpstr>residual chronology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Kristina</dc:creator>
  <cp:keywords/>
  <dc:description/>
  <cp:lastModifiedBy>Кристина</cp:lastModifiedBy>
  <cp:revision>108</cp:revision>
  <dcterms:created xsi:type="dcterms:W3CDTF">2024-11-17T20:31:30Z</dcterms:created>
  <dcterms:modified xsi:type="dcterms:W3CDTF">2025-03-27T20:18:26Z</dcterms:modified>
</cp:coreProperties>
</file>